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66" r:id="rId4"/>
    <p:sldId id="257" r:id="rId5"/>
    <p:sldId id="258" r:id="rId6"/>
    <p:sldId id="260" r:id="rId7"/>
    <p:sldId id="261" r:id="rId8"/>
    <p:sldId id="262" r:id="rId9"/>
    <p:sldId id="263" r:id="rId10"/>
    <p:sldId id="265" r:id="rId11"/>
    <p:sldId id="268" r:id="rId12"/>
    <p:sldId id="276" r:id="rId1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492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923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2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FD563-F7B2-4FDF-8676-1F08B5DA89B0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BB194-8B52-4044-BCCE-033703300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36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BF16F-AE9E-4B8F-A1E6-DAA97397D669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D4F9D-D158-44DB-A259-62153991E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98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D4F9D-D158-44DB-A259-62153991EAC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1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F09F-E06C-440E-9402-5DAAF7AB5BBA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C972-0ADA-477F-BC71-77D9B1EC8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F09F-E06C-440E-9402-5DAAF7AB5BBA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C972-0ADA-477F-BC71-77D9B1EC8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F09F-E06C-440E-9402-5DAAF7AB5BBA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C972-0ADA-477F-BC71-77D9B1EC8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F09F-E06C-440E-9402-5DAAF7AB5BBA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C972-0ADA-477F-BC71-77D9B1EC8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F09F-E06C-440E-9402-5DAAF7AB5BBA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C972-0ADA-477F-BC71-77D9B1EC8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F09F-E06C-440E-9402-5DAAF7AB5BBA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C972-0ADA-477F-BC71-77D9B1EC8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F09F-E06C-440E-9402-5DAAF7AB5BBA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C972-0ADA-477F-BC71-77D9B1EC8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F09F-E06C-440E-9402-5DAAF7AB5BBA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C972-0ADA-477F-BC71-77D9B1EC8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F09F-E06C-440E-9402-5DAAF7AB5BBA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C972-0ADA-477F-BC71-77D9B1EC8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F09F-E06C-440E-9402-5DAAF7AB5BBA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C972-0ADA-477F-BC71-77D9B1EC8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F09F-E06C-440E-9402-5DAAF7AB5BBA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C972-0ADA-477F-BC71-77D9B1EC8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FF09F-E06C-440E-9402-5DAAF7AB5BBA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BC972-0ADA-477F-BC71-77D9B1EC8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wmf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6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wmf"/><Relationship Id="rId10" Type="http://schemas.openxmlformats.org/officeDocument/2006/relationships/image" Target="../media/image16.jpeg"/><Relationship Id="rId4" Type="http://schemas.openxmlformats.org/officeDocument/2006/relationships/image" Target="../media/image10.wmf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dirty="0" smtClean="0"/>
              <a:t>Saying NO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9" name="Picture 5" descr="C:\Documents and Settings\jmaddox\Local Settings\Temporary Internet Files\Content.IE5\6M3N8H1T\MP90020221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795" y="1752600"/>
            <a:ext cx="7480205" cy="497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 in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Hang around with kids who make good choices.</a:t>
            </a:r>
            <a:endParaRPr lang="en-US" dirty="0"/>
          </a:p>
        </p:txBody>
      </p:sp>
      <p:pic>
        <p:nvPicPr>
          <p:cNvPr id="7186" name="Picture 18" descr="C:\Documents and Settings\jmaddox\Local Settings\Temporary Internet Files\Content.IE5\W8BPAM9B\MP90043932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362200"/>
            <a:ext cx="5410200" cy="4204498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1752600" y="2286000"/>
            <a:ext cx="5181600" cy="3657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Are your friends people who make good choices?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an Excuse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 I can’t, I’ve got other plans.”</a:t>
            </a:r>
          </a:p>
          <a:p>
            <a:r>
              <a:rPr lang="en-US" dirty="0" smtClean="0"/>
              <a:t>“ If I get caught I’ll be grounded for life!”</a:t>
            </a:r>
          </a:p>
          <a:p>
            <a:r>
              <a:rPr lang="en-US" dirty="0" smtClean="0"/>
              <a:t>“If my coach finds out I’ll get kicked off the       team!”</a:t>
            </a:r>
          </a:p>
          <a:p>
            <a:r>
              <a:rPr lang="en-US" dirty="0" smtClean="0"/>
              <a:t>“Nah, I don’t feel like it.”</a:t>
            </a:r>
          </a:p>
          <a:p>
            <a:r>
              <a:rPr lang="en-US" dirty="0" smtClean="0"/>
              <a:t>“No way, I’ll lose all my screens</a:t>
            </a:r>
          </a:p>
          <a:p>
            <a:pPr>
              <a:buNone/>
            </a:pPr>
            <a:r>
              <a:rPr lang="en-US" dirty="0" smtClean="0"/>
              <a:t>       if my Mom finds out!”</a:t>
            </a:r>
            <a:endParaRPr lang="en-US" dirty="0"/>
          </a:p>
        </p:txBody>
      </p:sp>
      <p:pic>
        <p:nvPicPr>
          <p:cNvPr id="8197" name="Picture 5" descr="C:\Documents and Settings\jmaddox\Local Settings\Temporary Internet Files\Content.IE5\6M3N8H1T\MC90022184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114800"/>
            <a:ext cx="2213303" cy="2152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Handling Tough Decisions</a:t>
            </a:r>
            <a:br>
              <a:rPr lang="en-US" dirty="0" smtClean="0"/>
            </a:br>
            <a:r>
              <a:rPr lang="en-US" dirty="0" smtClean="0"/>
              <a:t>Strategies for Saying 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Say no</a:t>
            </a:r>
          </a:p>
          <a:p>
            <a:r>
              <a:rPr lang="en-US" dirty="0" smtClean="0"/>
              <a:t>Change the subject</a:t>
            </a:r>
          </a:p>
          <a:p>
            <a:r>
              <a:rPr lang="en-US" dirty="0" smtClean="0"/>
              <a:t>Give a reason </a:t>
            </a:r>
          </a:p>
          <a:p>
            <a:r>
              <a:rPr lang="en-US" dirty="0" smtClean="0"/>
              <a:t>Repeating the message</a:t>
            </a:r>
          </a:p>
          <a:p>
            <a:r>
              <a:rPr lang="en-US" dirty="0" smtClean="0"/>
              <a:t>Walk away</a:t>
            </a:r>
          </a:p>
          <a:p>
            <a:r>
              <a:rPr lang="en-US" dirty="0" smtClean="0"/>
              <a:t>Avoid the situation</a:t>
            </a:r>
          </a:p>
          <a:p>
            <a:r>
              <a:rPr lang="en-US" dirty="0" smtClean="0"/>
              <a:t>Suggest another </a:t>
            </a:r>
            <a:r>
              <a:rPr lang="en-US" dirty="0" smtClean="0"/>
              <a:t>activity</a:t>
            </a:r>
            <a:endParaRPr lang="en-US" dirty="0" smtClean="0"/>
          </a:p>
          <a:p>
            <a:r>
              <a:rPr lang="en-US" dirty="0" smtClean="0"/>
              <a:t>Strength in numbers</a:t>
            </a:r>
          </a:p>
          <a:p>
            <a:r>
              <a:rPr lang="en-US" dirty="0" smtClean="0"/>
              <a:t>Make an Excuse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8" name="Picture 4" descr="C:\Documents and Settings\jmaddox\Local Settings\Temporary Internet Files\Content.IE5\W8BPAM9B\MC90043800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981200"/>
            <a:ext cx="4495800" cy="4179086"/>
          </a:xfrm>
          <a:prstGeom prst="rect">
            <a:avLst/>
          </a:prstGeom>
          <a:noFill/>
        </p:spPr>
      </p:pic>
      <p:pic>
        <p:nvPicPr>
          <p:cNvPr id="1027" name="Picture 3" descr="C:\Documents and Settings\jmaddox\Local Settings\Temporary Internet Files\Content.IE5\HI4N2E0R\MC900434730[1].png"/>
          <p:cNvPicPr>
            <a:picLocks noChangeAspect="1" noChangeArrowheads="1"/>
          </p:cNvPicPr>
          <p:nvPr/>
        </p:nvPicPr>
        <p:blipFill>
          <a:blip r:embed="rId3" cstate="print"/>
          <a:srcRect b="36665"/>
          <a:stretch>
            <a:fillRect/>
          </a:stretch>
        </p:blipFill>
        <p:spPr bwMode="auto">
          <a:xfrm rot="589185">
            <a:off x="6389567" y="3758646"/>
            <a:ext cx="2247101" cy="1962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pressured by other kids and you need to make a tough decision…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can:</a:t>
            </a:r>
          </a:p>
          <a:p>
            <a:pPr>
              <a:buNone/>
            </a:pPr>
            <a:r>
              <a:rPr lang="en-US" dirty="0" smtClean="0"/>
              <a:t>talk to an </a:t>
            </a:r>
            <a:r>
              <a:rPr lang="en-US" dirty="0" smtClean="0"/>
              <a:t>adult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consider  the consequences</a:t>
            </a:r>
          </a:p>
          <a:p>
            <a:pPr>
              <a:buNone/>
            </a:pPr>
            <a:r>
              <a:rPr lang="en-US" dirty="0" smtClean="0"/>
              <a:t>think about if it is safe or healthy or legal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then you can say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 Here are 12 ways to help!</a:t>
            </a:r>
            <a:endParaRPr lang="en-US" dirty="0"/>
          </a:p>
        </p:txBody>
      </p:sp>
      <p:pic>
        <p:nvPicPr>
          <p:cNvPr id="5122" name="Picture 2" descr="C:\Documents and Settings\jmaddox\Local Settings\Temporary Internet Files\Content.IE5\W8BPAM9B\MC90044050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438400"/>
            <a:ext cx="2171700" cy="2743200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5562600" y="1600200"/>
            <a:ext cx="2743200" cy="1831848"/>
          </a:xfrm>
          <a:prstGeom prst="wedgeEllipseCallout">
            <a:avLst>
              <a:gd name="adj1" fmla="val -47177"/>
              <a:gd name="adj2" fmla="val 826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2057400"/>
            <a:ext cx="2514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NO!!!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Change the subject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“Hey did you see that game last night?”</a:t>
            </a:r>
          </a:p>
          <a:p>
            <a:pPr>
              <a:buNone/>
            </a:pPr>
            <a:r>
              <a:rPr lang="en-US" dirty="0" smtClean="0"/>
              <a:t>“Guess what I’m doing this weekend?”</a:t>
            </a:r>
          </a:p>
          <a:p>
            <a:pPr>
              <a:buNone/>
            </a:pPr>
            <a:r>
              <a:rPr lang="en-US" dirty="0" smtClean="0"/>
              <a:t>“ Have you seen </a:t>
            </a:r>
            <a:r>
              <a:rPr lang="en-US" sz="2800" u="sng" dirty="0" smtClean="0"/>
              <a:t>__(movie or TV show)_</a:t>
            </a:r>
            <a:r>
              <a:rPr lang="en-US" sz="2800" dirty="0" smtClean="0"/>
              <a:t> ?</a:t>
            </a:r>
            <a:endParaRPr lang="en-US" sz="2800" u="sng" dirty="0"/>
          </a:p>
        </p:txBody>
      </p:sp>
      <p:pic>
        <p:nvPicPr>
          <p:cNvPr id="6" name="Picture 3" descr="C:\Users\Jeannie\AppData\Local\Microsoft\Windows\Temporary Internet Files\Content.IE5\OCSJ665H\MC90009803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800600"/>
            <a:ext cx="1714500" cy="1678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Give a reason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876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“Do you want to steal a candy bar?”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“No, if we get caught they’ll call the police and my </a:t>
            </a:r>
            <a:r>
              <a:rPr lang="en-US" smtClean="0">
                <a:solidFill>
                  <a:srgbClr val="FF0000"/>
                </a:solidFill>
              </a:rPr>
              <a:t>mom won’t </a:t>
            </a:r>
            <a:r>
              <a:rPr lang="en-US" dirty="0" smtClean="0">
                <a:solidFill>
                  <a:srgbClr val="FF0000"/>
                </a:solidFill>
              </a:rPr>
              <a:t>let us hang out together anymore.”</a:t>
            </a:r>
          </a:p>
          <a:p>
            <a:pPr>
              <a:buNone/>
            </a:pPr>
            <a:r>
              <a:rPr lang="en-US" dirty="0" smtClean="0"/>
              <a:t>“Hey I don’t like that kid.  Let’s go tell him/her nobody likes them and they don’t have any friends.”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“Just leave them alone, they never did anything to you.”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2" descr="C:\Users\Jeannie\AppData\Local\Microsoft\Windows\Temporary Internet Files\Content.IE5\L34LUWV4\MC90010521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609600"/>
            <a:ext cx="1813255" cy="1539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Repeating the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No.</a:t>
            </a:r>
          </a:p>
          <a:p>
            <a:r>
              <a:rPr lang="en-US" dirty="0" smtClean="0"/>
              <a:t>It’s not for me.</a:t>
            </a:r>
          </a:p>
          <a:p>
            <a:r>
              <a:rPr lang="en-US" dirty="0" smtClean="0"/>
              <a:t>Not interested.</a:t>
            </a:r>
          </a:p>
          <a:p>
            <a:r>
              <a:rPr lang="en-US" dirty="0" smtClean="0"/>
              <a:t>Whatever.</a:t>
            </a:r>
          </a:p>
          <a:p>
            <a:r>
              <a:rPr lang="en-US" dirty="0" smtClean="0"/>
              <a:t>Think what you want.</a:t>
            </a:r>
          </a:p>
          <a:p>
            <a:r>
              <a:rPr lang="en-US" dirty="0" smtClean="0"/>
              <a:t>Pass.</a:t>
            </a:r>
          </a:p>
          <a:p>
            <a:r>
              <a:rPr lang="en-US" dirty="0" smtClean="0"/>
              <a:t>So.</a:t>
            </a:r>
          </a:p>
          <a:p>
            <a:r>
              <a:rPr lang="en-US" dirty="0" smtClean="0"/>
              <a:t>No way.</a:t>
            </a:r>
          </a:p>
          <a:p>
            <a:r>
              <a:rPr lang="en-US" dirty="0" smtClean="0"/>
              <a:t>Nope.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Documents and Settings\jmaddox\Local Settings\Temporary Internet Files\Content.IE5\HI4N2E0R\MP900422663[1].jpg"/>
          <p:cNvPicPr>
            <a:picLocks noChangeAspect="1" noChangeArrowheads="1"/>
          </p:cNvPicPr>
          <p:nvPr/>
        </p:nvPicPr>
        <p:blipFill>
          <a:blip r:embed="rId2" cstate="print"/>
          <a:srcRect l="69231" t="54413"/>
          <a:stretch>
            <a:fillRect/>
          </a:stretch>
        </p:blipFill>
        <p:spPr bwMode="auto">
          <a:xfrm>
            <a:off x="6477000" y="2362200"/>
            <a:ext cx="1981200" cy="1979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Walk 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want to try a cigarette?</a:t>
            </a:r>
          </a:p>
          <a:p>
            <a:r>
              <a:rPr lang="en-US" dirty="0" smtClean="0"/>
              <a:t>I dare you to steal that CD. </a:t>
            </a:r>
          </a:p>
          <a:p>
            <a:r>
              <a:rPr lang="en-US" dirty="0" smtClean="0"/>
              <a:t>Here try this pill.</a:t>
            </a:r>
          </a:p>
          <a:p>
            <a:r>
              <a:rPr lang="en-US" dirty="0" smtClean="0"/>
              <a:t>Go punch that kid…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 descr="C:\Documents and Settings\jmaddox\Local Settings\Temporary Internet Files\Content.IE5\FW54NW6X\MP90043055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905000"/>
            <a:ext cx="2895823" cy="3948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the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If you see or know of places where people are getting in trouble, and doing things that you don’t want to do, stay away from that place and situation.</a:t>
            </a:r>
            <a:endParaRPr lang="en-US" dirty="0"/>
          </a:p>
        </p:txBody>
      </p:sp>
      <p:pic>
        <p:nvPicPr>
          <p:cNvPr id="4100" name="Picture 4" descr="C:\Documents and Settings\jmaddox\Local Settings\Temporary Internet Files\Content.IE5\6M3N8H1T\MP90044090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352800"/>
            <a:ext cx="4572000" cy="3088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 another activity</a:t>
            </a:r>
            <a:endParaRPr lang="en-US" dirty="0"/>
          </a:p>
        </p:txBody>
      </p:sp>
      <p:pic>
        <p:nvPicPr>
          <p:cNvPr id="6146" name="Picture 2" descr="C:\Documents and Settings\jmaddox\Local Settings\Temporary Internet Files\Content.IE5\FW54NW6X\MP900399275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447800"/>
            <a:ext cx="1714500" cy="1371600"/>
          </a:xfrm>
          <a:prstGeom prst="rect">
            <a:avLst/>
          </a:prstGeom>
          <a:noFill/>
        </p:spPr>
      </p:pic>
      <p:pic>
        <p:nvPicPr>
          <p:cNvPr id="6147" name="Picture 3" descr="C:\Documents and Settings\jmaddox\Local Settings\Temporary Internet Files\Content.IE5\6M3N8H1T\MC90014994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362200"/>
            <a:ext cx="1790730" cy="2206782"/>
          </a:xfrm>
          <a:prstGeom prst="rect">
            <a:avLst/>
          </a:prstGeom>
          <a:noFill/>
        </p:spPr>
      </p:pic>
      <p:pic>
        <p:nvPicPr>
          <p:cNvPr id="6148" name="Picture 4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381000"/>
            <a:ext cx="1370686" cy="1127953"/>
          </a:xfrm>
          <a:prstGeom prst="rect">
            <a:avLst/>
          </a:prstGeom>
          <a:noFill/>
        </p:spPr>
      </p:pic>
      <p:pic>
        <p:nvPicPr>
          <p:cNvPr id="6152" name="Picture 8" descr="C:\Documents and Settings\jmaddox\Local Settings\Temporary Internet Files\Content.IE5\HI4N2E0R\MP91022076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5029200"/>
            <a:ext cx="2362200" cy="1437803"/>
          </a:xfrm>
          <a:prstGeom prst="rect">
            <a:avLst/>
          </a:prstGeom>
          <a:noFill/>
        </p:spPr>
      </p:pic>
      <p:pic>
        <p:nvPicPr>
          <p:cNvPr id="6155" name="Picture 11" descr="C:\Documents and Settings\jmaddox\Local Settings\Temporary Internet Files\Content.IE5\FW54NW6X\MP900442677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1295400"/>
            <a:ext cx="1000125" cy="1504613"/>
          </a:xfrm>
          <a:prstGeom prst="rect">
            <a:avLst/>
          </a:prstGeom>
          <a:noFill/>
        </p:spPr>
      </p:pic>
      <p:pic>
        <p:nvPicPr>
          <p:cNvPr id="6156" name="Picture 12" descr="C:\Documents and Settings\jmaddox\Local Settings\Temporary Internet Files\Content.IE5\W8BPAM9B\MC90043706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1752600"/>
            <a:ext cx="1028700" cy="1028700"/>
          </a:xfrm>
          <a:prstGeom prst="rect">
            <a:avLst/>
          </a:prstGeom>
          <a:noFill/>
        </p:spPr>
      </p:pic>
      <p:pic>
        <p:nvPicPr>
          <p:cNvPr id="6157" name="Picture 13" descr="C:\Documents and Settings\jmaddox\Local Settings\Temporary Internet Files\Content.IE5\HI4N2E0R\MP900426571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3124200"/>
            <a:ext cx="1447800" cy="1447800"/>
          </a:xfrm>
          <a:prstGeom prst="rect">
            <a:avLst/>
          </a:prstGeom>
          <a:noFill/>
        </p:spPr>
      </p:pic>
      <p:pic>
        <p:nvPicPr>
          <p:cNvPr id="6158" name="Picture 14" descr="C:\Documents and Settings\jmaddox\Local Settings\Temporary Internet Files\Content.IE5\W8BPAM9B\MC900441301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00600" y="4876800"/>
            <a:ext cx="1219200" cy="1219200"/>
          </a:xfrm>
          <a:prstGeom prst="rect">
            <a:avLst/>
          </a:prstGeom>
          <a:noFill/>
        </p:spPr>
      </p:pic>
      <p:pic>
        <p:nvPicPr>
          <p:cNvPr id="6162" name="Picture 18" descr="C:\Documents and Settings\jmaddox\Local Settings\Temporary Internet Files\Content.IE5\6M3N8H1T\MP900422311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400" y="4648200"/>
            <a:ext cx="1600200" cy="1600200"/>
          </a:xfrm>
          <a:prstGeom prst="rect">
            <a:avLst/>
          </a:prstGeom>
          <a:noFill/>
        </p:spPr>
      </p:pic>
      <p:pic>
        <p:nvPicPr>
          <p:cNvPr id="6163" name="Picture 19" descr="C:\Documents and Settings\jmaddox\Local Settings\Temporary Internet Files\Content.IE5\W8BPAM9B\MP900448290[1]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3400" y="343912"/>
            <a:ext cx="1189616" cy="1789688"/>
          </a:xfrm>
          <a:prstGeom prst="rect">
            <a:avLst/>
          </a:prstGeom>
          <a:noFill/>
        </p:spPr>
      </p:pic>
      <p:pic>
        <p:nvPicPr>
          <p:cNvPr id="6165" name="Picture 21" descr="C:\Documents and Settings\jmaddox\Local Settings\Temporary Internet Files\Content.IE5\W8BPAM9B\MP900443609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62200" y="5029200"/>
            <a:ext cx="2361526" cy="1569720"/>
          </a:xfrm>
          <a:prstGeom prst="rect">
            <a:avLst/>
          </a:prstGeom>
          <a:noFill/>
        </p:spPr>
      </p:pic>
      <p:pic>
        <p:nvPicPr>
          <p:cNvPr id="6166" name="Picture 22" descr="C:\Documents and Settings\jmaddox\Local Settings\Temporary Internet Files\Content.IE5\FW54NW6X\MP900422862[1]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38400" y="2895600"/>
            <a:ext cx="2971174" cy="1980009"/>
          </a:xfrm>
          <a:prstGeom prst="rect">
            <a:avLst/>
          </a:prstGeom>
          <a:noFill/>
        </p:spPr>
      </p:pic>
      <p:pic>
        <p:nvPicPr>
          <p:cNvPr id="6149" name="Picture 5" descr="C:\Documents and Settings\jmaddox\Local Settings\Temporary Internet Files\Content.IE5\6M3N8H1T\MP900438438[1]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72200" y="4846016"/>
            <a:ext cx="1347071" cy="2011984"/>
          </a:xfrm>
          <a:prstGeom prst="rect">
            <a:avLst/>
          </a:prstGeom>
          <a:noFill/>
        </p:spPr>
      </p:pic>
      <p:pic>
        <p:nvPicPr>
          <p:cNvPr id="6167" name="Picture 23" descr="C:\Documents and Settings\jmaddox\Local Settings\Temporary Internet Files\Content.IE5\6M3N8H1T\MC900354945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76400" y="1600200"/>
            <a:ext cx="1836115" cy="764438"/>
          </a:xfrm>
          <a:prstGeom prst="rect">
            <a:avLst/>
          </a:prstGeom>
          <a:noFill/>
        </p:spPr>
      </p:pic>
      <p:pic>
        <p:nvPicPr>
          <p:cNvPr id="26" name="Picture 14" descr="C:\Documents and Settings\jmaddox\Local Settings\Temporary Internet Files\Content.IE5\6M3N8H1T\MC900060327[1]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638800" y="3200400"/>
            <a:ext cx="1610481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355</Words>
  <Application>Microsoft Office PowerPoint</Application>
  <PresentationFormat>On-screen Show (4:3)</PresentationFormat>
  <Paragraphs>66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Saying NO</vt:lpstr>
      <vt:lpstr>When pressured by other kids and you need to make a tough decision…</vt:lpstr>
      <vt:lpstr>And then you can say …</vt:lpstr>
      <vt:lpstr> Change the subject </vt:lpstr>
      <vt:lpstr> Give a reason </vt:lpstr>
      <vt:lpstr>Repeating the message</vt:lpstr>
      <vt:lpstr>Walk away</vt:lpstr>
      <vt:lpstr>Avoid the situation</vt:lpstr>
      <vt:lpstr>Suggest another activity</vt:lpstr>
      <vt:lpstr>Strength in numbers</vt:lpstr>
      <vt:lpstr>Make an Excuse</vt:lpstr>
      <vt:lpstr>Handling Tough Decisions Strategies for Saying NO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Saying NO</dc:title>
  <dc:creator>Jeannie</dc:creator>
  <cp:lastModifiedBy>Auburn-Washburn School</cp:lastModifiedBy>
  <cp:revision>38</cp:revision>
  <dcterms:created xsi:type="dcterms:W3CDTF">2012-10-15T03:15:02Z</dcterms:created>
  <dcterms:modified xsi:type="dcterms:W3CDTF">2015-10-27T14:50:59Z</dcterms:modified>
</cp:coreProperties>
</file>